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  <p:sldId id="265" r:id="rId9"/>
    <p:sldId id="261" r:id="rId10"/>
    <p:sldId id="262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4833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837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0072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6625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3603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32894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03572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70754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9015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109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0002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8419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0080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4014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5512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2909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754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BA694C5-11CC-4FD1-847D-A6AD981C05EE}" type="datetimeFigureOut">
              <a:rPr lang="en-IN" smtClean="0"/>
              <a:t>16-05-2024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E6984F2-9226-4BEC-8B26-F4B382C3B2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9751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204C3-0382-71E3-2568-FF5CD9BD4B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7200" dirty="0"/>
              <a:t>The capstone project </a:t>
            </a:r>
            <a:br>
              <a:rPr lang="en-IN" dirty="0"/>
            </a:b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ABE0C0-DDBF-255A-E014-E4AB25CA5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116" y="3429000"/>
            <a:ext cx="5207767" cy="297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557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F5BEB-5B08-4134-C670-128E6E78C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33" y="273684"/>
            <a:ext cx="8581487" cy="1179196"/>
          </a:xfrm>
        </p:spPr>
        <p:txBody>
          <a:bodyPr/>
          <a:lstStyle/>
          <a:p>
            <a:r>
              <a:rPr lang="en-IN" b="1" dirty="0"/>
              <a:t>A Footage from </a:t>
            </a:r>
            <a:r>
              <a:rPr lang="en-IN" b="1" dirty="0" err="1"/>
              <a:t>colab</a:t>
            </a:r>
            <a:r>
              <a:rPr lang="en-IN" b="1" dirty="0"/>
              <a:t> ide: </a:t>
            </a:r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E87D15DB-96DD-9B27-D506-CBDE7DD866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7363" y="1797686"/>
            <a:ext cx="6688017" cy="478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81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515"/>
    </mc:Choice>
    <mc:Fallback xmlns="">
      <p:transition spd="slow" advTm="48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E51739C-5C36-7DDA-A7B6-DED824648E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0" t="26409" r="21620" b="21437"/>
          <a:stretch/>
        </p:blipFill>
        <p:spPr>
          <a:xfrm>
            <a:off x="2106606" y="1211580"/>
            <a:ext cx="7742179" cy="443484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4192729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28D4D-B45D-95A2-2E14-D7CD47EC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 err="1"/>
              <a:t>Otp</a:t>
            </a:r>
            <a:r>
              <a:rPr lang="en-IN" sz="4000" dirty="0"/>
              <a:t> verification system in python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6A0E898-67AE-AF2B-65A8-3319410F32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206" y="2169160"/>
            <a:ext cx="8579114" cy="3636716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142145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68560-1061-B30A-929D-D42649265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1733" y="0"/>
            <a:ext cx="9905998" cy="1905000"/>
          </a:xfrm>
        </p:spPr>
        <p:txBody>
          <a:bodyPr/>
          <a:lstStyle/>
          <a:p>
            <a:r>
              <a:rPr lang="en-IN" sz="6000" b="1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</a:effectLst>
              </a:rPr>
              <a:t>Python</a:t>
            </a:r>
            <a:r>
              <a:rPr lang="en-IN" b="1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</a:effectLst>
              </a:rPr>
              <a:t>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FE5DB13-5F5B-7A84-A954-886BCD3ACC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647" y="1911532"/>
            <a:ext cx="3526971" cy="2821577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DEC092-2C79-CB58-B04A-3C7DDECB5FF1}"/>
              </a:ext>
            </a:extLst>
          </p:cNvPr>
          <p:cNvSpPr txBox="1"/>
          <p:nvPr/>
        </p:nvSpPr>
        <p:spPr>
          <a:xfrm>
            <a:off x="670560" y="1905000"/>
            <a:ext cx="63601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Guido van Rossum from Netherlands , </a:t>
            </a:r>
          </a:p>
          <a:p>
            <a:r>
              <a:rPr lang="en-IN" sz="2800" dirty="0"/>
              <a:t>created Python programming language and released in 1991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FDAE31-3C5B-E6C2-50F9-2AB520FEAABB}"/>
              </a:ext>
            </a:extLst>
          </p:cNvPr>
          <p:cNvSpPr txBox="1"/>
          <p:nvPr/>
        </p:nvSpPr>
        <p:spPr>
          <a:xfrm>
            <a:off x="670560" y="4056222"/>
            <a:ext cx="62687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Aiming for readable , </a:t>
            </a:r>
          </a:p>
          <a:p>
            <a:r>
              <a:rPr lang="en-IN" sz="3200" dirty="0"/>
              <a:t>high-level programming language </a:t>
            </a:r>
          </a:p>
        </p:txBody>
      </p:sp>
    </p:spTree>
    <p:extLst>
      <p:ext uri="{BB962C8B-B14F-4D97-AF65-F5344CB8AC3E}">
        <p14:creationId xmlns:p14="http://schemas.microsoft.com/office/powerpoint/2010/main" val="2404540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2E8C537-5BB1-FC01-2221-9D235CB65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3" y="-10523"/>
            <a:ext cx="9905998" cy="1905000"/>
          </a:xfrm>
        </p:spPr>
        <p:txBody>
          <a:bodyPr>
            <a:normAutofit/>
          </a:bodyPr>
          <a:lstStyle/>
          <a:p>
            <a:r>
              <a:rPr lang="en-IN" sz="3600" b="1" dirty="0"/>
              <a:t>Tools used :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D4B1FCC-A9D2-7F7B-C816-FD694224B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233" y="1661160"/>
            <a:ext cx="4746928" cy="21089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D2283BF-4306-C45E-C4D1-C4730608F794}"/>
              </a:ext>
            </a:extLst>
          </p:cNvPr>
          <p:cNvSpPr txBox="1"/>
          <p:nvPr/>
        </p:nvSpPr>
        <p:spPr>
          <a:xfrm>
            <a:off x="629920" y="4582160"/>
            <a:ext cx="1041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b="1" dirty="0"/>
              <a:t>The google </a:t>
            </a:r>
            <a:r>
              <a:rPr lang="en-IN" sz="2800" b="1" dirty="0" err="1"/>
              <a:t>colab</a:t>
            </a:r>
            <a:r>
              <a:rPr lang="en-IN" sz="2800" b="1" dirty="0"/>
              <a:t> – Integrated Development Environment (IDE)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b="1" dirty="0"/>
              <a:t>Served as a primary tool for the development of this project – OTP verification</a:t>
            </a:r>
          </a:p>
        </p:txBody>
      </p:sp>
    </p:spTree>
    <p:extLst>
      <p:ext uri="{BB962C8B-B14F-4D97-AF65-F5344CB8AC3E}">
        <p14:creationId xmlns:p14="http://schemas.microsoft.com/office/powerpoint/2010/main" val="3504040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C9FDAF-3283-DD05-2C3F-525679F00725}"/>
              </a:ext>
            </a:extLst>
          </p:cNvPr>
          <p:cNvSpPr txBox="1"/>
          <p:nvPr/>
        </p:nvSpPr>
        <p:spPr>
          <a:xfrm>
            <a:off x="562610" y="582067"/>
            <a:ext cx="1051814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PROJECT REQUIREMENTS :</a:t>
            </a:r>
          </a:p>
          <a:p>
            <a:endParaRPr lang="en-IN" sz="2800" dirty="0"/>
          </a:p>
          <a:p>
            <a:pPr marL="342900" indent="-342900">
              <a:buAutoNum type="arabicPeriod"/>
            </a:pPr>
            <a:r>
              <a:rPr lang="en-IN" sz="2800" dirty="0"/>
              <a:t>Implement a function to generate a 6 digit OTP randomly.</a:t>
            </a:r>
          </a:p>
          <a:p>
            <a:pPr marL="342900" indent="-342900">
              <a:buAutoNum type="arabicPeriod"/>
            </a:pPr>
            <a:r>
              <a:rPr lang="en-IN" sz="2800" dirty="0"/>
              <a:t>Develop a function to stimulate sending OTP to the user email address.</a:t>
            </a:r>
          </a:p>
          <a:p>
            <a:pPr marL="342900" indent="-342900">
              <a:buAutoNum type="arabicPeriod"/>
            </a:pPr>
            <a:r>
              <a:rPr lang="en-IN" sz="2800" dirty="0"/>
              <a:t>Create a function to prompt the user to enter the OTP received in their mail.</a:t>
            </a:r>
          </a:p>
          <a:p>
            <a:pPr marL="342900" indent="-342900">
              <a:buAutoNum type="arabicPeriod"/>
            </a:pPr>
            <a:r>
              <a:rPr lang="en-IN" sz="2800" dirty="0"/>
              <a:t>Implement a function to verify if the entered OTP matches the generated OTP.</a:t>
            </a:r>
          </a:p>
          <a:p>
            <a:pPr marL="342900" indent="-342900">
              <a:buAutoNum type="arabicPeriod"/>
            </a:pPr>
            <a:r>
              <a:rPr lang="en-IN" sz="2800" dirty="0"/>
              <a:t>Ensure proper error handling and user -  friendly prompts throughout the  system.</a:t>
            </a:r>
          </a:p>
          <a:p>
            <a:pPr marL="342900" indent="-342900">
              <a:buAutoNum type="arabicPeriod"/>
            </a:pPr>
            <a:r>
              <a:rPr lang="en-IN" sz="2800" dirty="0"/>
              <a:t>Allow the user to retry  OTP entry in case of incorrect output.</a:t>
            </a:r>
          </a:p>
        </p:txBody>
      </p:sp>
    </p:spTree>
    <p:extLst>
      <p:ext uri="{BB962C8B-B14F-4D97-AF65-F5344CB8AC3E}">
        <p14:creationId xmlns:p14="http://schemas.microsoft.com/office/powerpoint/2010/main" val="1033743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E8911-AF96-C916-208E-0BD1D93A6252}"/>
              </a:ext>
            </a:extLst>
          </p:cNvPr>
          <p:cNvSpPr txBox="1"/>
          <p:nvPr/>
        </p:nvSpPr>
        <p:spPr>
          <a:xfrm>
            <a:off x="863600" y="812800"/>
            <a:ext cx="96520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What is OTP?</a:t>
            </a:r>
          </a:p>
          <a:p>
            <a:endParaRPr lang="en-I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/>
              <a:t>ONE TIME PASSWORDS are time sensitive codes used for user authentication.</a:t>
            </a:r>
          </a:p>
          <a:p>
            <a:endParaRPr lang="en-I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/>
              <a:t>OTP bolster security  by adding an extra layer of verification, making it challenging for unauthorized individuals to access accounts or systems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2148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5470C79-92DC-75BF-3C7D-D315F8E64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333" y="81280"/>
            <a:ext cx="9905998" cy="1905000"/>
          </a:xfrm>
        </p:spPr>
        <p:txBody>
          <a:bodyPr/>
          <a:lstStyle/>
          <a:p>
            <a:r>
              <a:rPr lang="en-IN" dirty="0"/>
              <a:t>Modules imported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1E8F7E-7F05-3450-A21C-C4821A3CC86A}"/>
              </a:ext>
            </a:extLst>
          </p:cNvPr>
          <p:cNvSpPr txBox="1"/>
          <p:nvPr/>
        </p:nvSpPr>
        <p:spPr>
          <a:xfrm>
            <a:off x="501333" y="2162630"/>
            <a:ext cx="9905998" cy="1754326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3600" b="1" i="1" dirty="0"/>
              <a:t>Importing SMTP library.</a:t>
            </a:r>
          </a:p>
          <a:p>
            <a:r>
              <a:rPr lang="en-IN" sz="3600" b="1" i="1" dirty="0"/>
              <a:t>Importing ‘Random’ module.</a:t>
            </a:r>
          </a:p>
          <a:p>
            <a:endParaRPr lang="en-IN" sz="3600" b="1" i="1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1163BF9-2C4B-C564-0524-564C59A60D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37185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3CE4BBC-1767-18C9-78A1-5AA2A0B32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66" y="4323080"/>
            <a:ext cx="4034474" cy="23092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44CD63-5558-D778-B2FE-7B059800C7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56" b="19305"/>
          <a:stretch/>
        </p:blipFill>
        <p:spPr>
          <a:xfrm>
            <a:off x="5234974" y="4323080"/>
            <a:ext cx="4278064" cy="225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131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F86BE-D17B-B5E0-895A-C27813B0D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5001" y="-286990"/>
            <a:ext cx="9905998" cy="1905000"/>
          </a:xfrm>
        </p:spPr>
        <p:txBody>
          <a:bodyPr>
            <a:normAutofit/>
          </a:bodyPr>
          <a:lstStyle/>
          <a:p>
            <a:r>
              <a:rPr lang="en-IN" sz="5400" b="1" dirty="0"/>
              <a:t>Smtp library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C4E8EA-8CBF-0168-EEDF-A6639DE77A29}"/>
              </a:ext>
            </a:extLst>
          </p:cNvPr>
          <p:cNvSpPr txBox="1"/>
          <p:nvPr/>
        </p:nvSpPr>
        <p:spPr>
          <a:xfrm>
            <a:off x="863600" y="1859340"/>
            <a:ext cx="9072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Simple Mail Transfer Protocol (SMTP) used for sending email messages between servers.</a:t>
            </a:r>
          </a:p>
          <a:p>
            <a:endParaRPr lang="en-IN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A4642D-124D-5921-A749-DA8484ED69F4}"/>
              </a:ext>
            </a:extLst>
          </p:cNvPr>
          <p:cNvSpPr txBox="1"/>
          <p:nvPr/>
        </p:nvSpPr>
        <p:spPr>
          <a:xfrm>
            <a:off x="863600" y="3281680"/>
            <a:ext cx="8686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Python provides SMTP library that simplifies  the process of sending emails programmatically </a:t>
            </a:r>
          </a:p>
        </p:txBody>
      </p:sp>
    </p:spTree>
    <p:extLst>
      <p:ext uri="{BB962C8B-B14F-4D97-AF65-F5344CB8AC3E}">
        <p14:creationId xmlns:p14="http://schemas.microsoft.com/office/powerpoint/2010/main" val="4102149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4ECED-93BB-BF18-2923-B08C461C5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853" y="223520"/>
            <a:ext cx="9905998" cy="1905000"/>
          </a:xfrm>
        </p:spPr>
        <p:txBody>
          <a:bodyPr/>
          <a:lstStyle/>
          <a:p>
            <a:r>
              <a:rPr lang="en-IN" dirty="0"/>
              <a:t>IMPLEMENTATION STEPS FOR OTP GENERATION AND EMAIL VERIFICATION: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59D022-6E29-5265-98E5-53AB0331F4E6}"/>
              </a:ext>
            </a:extLst>
          </p:cNvPr>
          <p:cNvSpPr txBox="1"/>
          <p:nvPr/>
        </p:nvSpPr>
        <p:spPr>
          <a:xfrm>
            <a:off x="216853" y="2128520"/>
            <a:ext cx="113182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Creating a user defined function to generate OTP using a module called ‘random’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Build a function to set up a SMTP (Simple Mail Transfer Protocol)  server and mail credentials for sending emails.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Developing a user defined function to validate the received OTP.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Creating a function to type the Email address as a input for receiving the emails.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/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085850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210</TotalTime>
  <Words>301</Words>
  <Application>Microsoft Office PowerPoint</Application>
  <PresentationFormat>Widescreen</PresentationFormat>
  <Paragraphs>36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Söhne</vt:lpstr>
      <vt:lpstr>Mesh</vt:lpstr>
      <vt:lpstr>The capstone project  </vt:lpstr>
      <vt:lpstr>Otp verification system in python</vt:lpstr>
      <vt:lpstr>Python </vt:lpstr>
      <vt:lpstr>Tools used :</vt:lpstr>
      <vt:lpstr>PowerPoint Presentation</vt:lpstr>
      <vt:lpstr>PowerPoint Presentation</vt:lpstr>
      <vt:lpstr>Modules imported :</vt:lpstr>
      <vt:lpstr>Smtp library</vt:lpstr>
      <vt:lpstr>IMPLEMENTATION STEPS FOR OTP GENERATION AND EMAIL VERIFICATION:</vt:lpstr>
      <vt:lpstr>A Footage from colab ide: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capstone project  </dc:title>
  <dc:creator>vissmaya velu</dc:creator>
  <cp:lastModifiedBy>vissmaya velu</cp:lastModifiedBy>
  <cp:revision>7</cp:revision>
  <dcterms:created xsi:type="dcterms:W3CDTF">2024-05-16T14:50:50Z</dcterms:created>
  <dcterms:modified xsi:type="dcterms:W3CDTF">2024-05-16T18:21:24Z</dcterms:modified>
</cp:coreProperties>
</file>

<file path=docProps/thumbnail.jpeg>
</file>